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57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>
        <p:scale>
          <a:sx n="90" d="100"/>
          <a:sy n="90" d="100"/>
        </p:scale>
        <p:origin x="-131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96E75D-1639-4F3F-ADEA-CDD03BBC1047}" type="datetimeFigureOut">
              <a:rPr lang="fr-FR" smtClean="0"/>
              <a:pPr/>
              <a:t>16/02/2016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F85833-0F04-4A8E-91AD-817919410D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aline.fouilhoux@laposte.net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3929066"/>
            <a:ext cx="8229600" cy="642942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Concours t’</a:t>
            </a:r>
            <a:r>
              <a:rPr lang="fr-FR" sz="36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c@p</a:t>
            </a:r>
            <a:r>
              <a:rPr lang="fr-FR" sz="36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entreprise</a:t>
            </a:r>
            <a:endParaRPr lang="fr-FR" sz="36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928802"/>
            <a:ext cx="6400800" cy="1752600"/>
          </a:xfrm>
        </p:spPr>
        <p:txBody>
          <a:bodyPr/>
          <a:lstStyle/>
          <a:p>
            <a:r>
              <a:rPr lang="fr-FR" sz="5400" dirty="0" smtClean="0"/>
              <a:t>Bienvenue</a:t>
            </a:r>
            <a:endParaRPr lang="fr-FR" dirty="0"/>
          </a:p>
        </p:txBody>
      </p:sp>
      <p:pic>
        <p:nvPicPr>
          <p:cNvPr id="1026" name="Imag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6150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Diagramme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09" r="-2200"/>
          <a:stretch>
            <a:fillRect/>
          </a:stretch>
        </p:blipFill>
        <p:spPr bwMode="auto">
          <a:xfrm>
            <a:off x="971600" y="4725144"/>
            <a:ext cx="763284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PRÉSENTATION DU PROJET GLOBAL</a:t>
            </a:r>
            <a:endParaRPr lang="fr-FR" sz="32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91264" cy="750887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Création d’une Start-up au sein du lycée</a:t>
            </a:r>
          </a:p>
          <a:p>
            <a:pPr algn="ctr"/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21290" y="1988840"/>
            <a:ext cx="8435280" cy="1786880"/>
          </a:xfrm>
        </p:spPr>
        <p:txBody>
          <a:bodyPr/>
          <a:lstStyle/>
          <a:p>
            <a:r>
              <a:rPr lang="fr-FR" dirty="0" smtClean="0"/>
              <a:t>Permettre aux élèves de mettre en pratique leurs compétences </a:t>
            </a:r>
          </a:p>
          <a:p>
            <a:r>
              <a:rPr lang="fr-FR" dirty="0" smtClean="0"/>
              <a:t>Apprendre en se confrontant à des situations réelles</a:t>
            </a:r>
          </a:p>
          <a:p>
            <a:r>
              <a:rPr lang="fr-FR" dirty="0" smtClean="0"/>
              <a:t>Acquérir une expérience professionnelle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85720" y="5589240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2015-2016 : Phase d’étude (détermination du produit ou service à vendre)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5589240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2016-2017 : Phase de lancement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7544" y="4221088"/>
            <a:ext cx="8463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Appui de l’</a:t>
            </a:r>
            <a:r>
              <a:rPr lang="fr-FR" dirty="0" smtClean="0">
                <a:solidFill>
                  <a:srgbClr val="C00000"/>
                </a:solidFill>
              </a:rPr>
              <a:t>association ECTI </a:t>
            </a:r>
            <a:r>
              <a:rPr lang="fr-FR" dirty="0" smtClean="0"/>
              <a:t>(Mr Roger HIESSE – Ingénieur agronome ; Mr Gérard TIREL – Proviseur) 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Conseiller</a:t>
            </a:r>
          </a:p>
          <a:p>
            <a:pPr marL="285750" indent="-285750">
              <a:buFont typeface="Arial" charset="0"/>
              <a:buChar char="•"/>
            </a:pPr>
            <a:r>
              <a:rPr lang="fr-FR" dirty="0" smtClean="0"/>
              <a:t>Etudier l’avancement du projet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709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PRÉSENTATION DU CONCOURS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19256" cy="750887"/>
          </a:xfrm>
        </p:spPr>
        <p:txBody>
          <a:bodyPr/>
          <a:lstStyle/>
          <a:p>
            <a:pPr algn="ctr"/>
            <a:r>
              <a:rPr lang="fr-FR" dirty="0" smtClean="0"/>
              <a:t>Objectif général :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3068960"/>
            <a:ext cx="4040188" cy="1360172"/>
          </a:xfrm>
        </p:spPr>
        <p:txBody>
          <a:bodyPr>
            <a:normAutofit/>
          </a:bodyPr>
          <a:lstStyle/>
          <a:p>
            <a:r>
              <a:rPr lang="fr-FR" dirty="0"/>
              <a:t>I</a:t>
            </a:r>
            <a:r>
              <a:rPr lang="fr-FR" dirty="0" smtClean="0"/>
              <a:t>maginer</a:t>
            </a:r>
          </a:p>
          <a:p>
            <a:r>
              <a:rPr lang="fr-FR" dirty="0" smtClean="0"/>
              <a:t>Créer </a:t>
            </a:r>
            <a:endParaRPr lang="fr-FR" dirty="0"/>
          </a:p>
          <a:p>
            <a:r>
              <a:rPr lang="fr-FR" dirty="0" smtClean="0"/>
              <a:t>Présenter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2996952"/>
            <a:ext cx="4041775" cy="3129211"/>
          </a:xfrm>
        </p:spPr>
        <p:txBody>
          <a:bodyPr/>
          <a:lstStyle/>
          <a:p>
            <a:pPr marL="137160" indent="0">
              <a:buNone/>
            </a:pPr>
            <a:r>
              <a:rPr lang="fr-FR" dirty="0" smtClean="0"/>
              <a:t>Un </a:t>
            </a:r>
            <a:r>
              <a:rPr lang="fr-FR" dirty="0"/>
              <a:t>bien </a:t>
            </a:r>
            <a:r>
              <a:rPr lang="fr-FR" dirty="0" smtClean="0"/>
              <a:t>ou un service destiné </a:t>
            </a:r>
            <a:r>
              <a:rPr lang="fr-FR" dirty="0"/>
              <a:t>à être commercialisé par une start-up</a:t>
            </a:r>
          </a:p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53450"/>
            <a:ext cx="1983481" cy="2115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5" grpId="0" build="p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1201336"/>
          </a:xfrm>
        </p:spPr>
        <p:txBody>
          <a:bodyPr>
            <a:normAutofit fontScale="90000"/>
          </a:bodyPr>
          <a:lstStyle/>
          <a:p>
            <a:r>
              <a:rPr lang="fr-FR" sz="3600" dirty="0" smtClean="0"/>
              <a:t>Présentation</a:t>
            </a:r>
            <a:br>
              <a:rPr lang="fr-FR" sz="3600" dirty="0" smtClean="0"/>
            </a:br>
            <a:r>
              <a:rPr lang="fr-FR" sz="3600" dirty="0" smtClean="0"/>
              <a:t>du cahier des charges</a:t>
            </a:r>
            <a:br>
              <a:rPr lang="fr-FR" sz="3600" dirty="0" smtClean="0"/>
            </a:br>
            <a:r>
              <a:rPr lang="fr-FR" sz="3600" dirty="0" smtClean="0"/>
              <a:t>du Concours « T C@P’-ENTREPRISE »</a:t>
            </a:r>
            <a:endParaRPr lang="fr-FR" sz="2200" i="1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14282" y="2204864"/>
            <a:ext cx="8643998" cy="4438846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dirty="0" smtClean="0"/>
              <a:t> I</a:t>
            </a:r>
            <a:r>
              <a:rPr lang="x-none" smtClean="0"/>
              <a:t>nnovant</a:t>
            </a:r>
            <a:r>
              <a:rPr lang="fr-FR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S</a:t>
            </a:r>
            <a:r>
              <a:rPr lang="x-none" smtClean="0"/>
              <a:t>ouci de développement durable (tant dans sa conception que dans son utilisation finale)</a:t>
            </a:r>
            <a:r>
              <a:rPr lang="fr-FR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C</a:t>
            </a:r>
            <a:r>
              <a:rPr lang="x-none" smtClean="0"/>
              <a:t>onforme aux normes européennes</a:t>
            </a:r>
            <a:r>
              <a:rPr lang="fr-FR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F</a:t>
            </a:r>
            <a:r>
              <a:rPr lang="x-none" smtClean="0"/>
              <a:t>aisabilité technique.</a:t>
            </a:r>
            <a:endParaRPr lang="fr-FR" dirty="0" smtClean="0"/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C</a:t>
            </a:r>
            <a:r>
              <a:rPr lang="x-none" smtClean="0"/>
              <a:t>oût de revient du produit </a:t>
            </a:r>
            <a:r>
              <a:rPr lang="fr-FR" dirty="0" smtClean="0"/>
              <a:t>si possible </a:t>
            </a:r>
            <a:r>
              <a:rPr lang="x-none" smtClean="0"/>
              <a:t>inférieur à 10 €.</a:t>
            </a:r>
            <a:endParaRPr lang="fr-FR" dirty="0" smtClean="0"/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C</a:t>
            </a:r>
            <a:r>
              <a:rPr lang="x-none" smtClean="0"/>
              <a:t>ouleurs </a:t>
            </a:r>
            <a:r>
              <a:rPr lang="fr-FR" dirty="0" smtClean="0"/>
              <a:t>du logo </a:t>
            </a:r>
            <a:r>
              <a:rPr lang="x-none" smtClean="0"/>
              <a:t>de l’établissement (</a:t>
            </a:r>
            <a:r>
              <a:rPr lang="fr-FR" dirty="0" smtClean="0"/>
              <a:t>vert, bleu, fuchsia, jaune</a:t>
            </a:r>
            <a:r>
              <a:rPr lang="x-none" smtClean="0"/>
              <a:t>).</a:t>
            </a:r>
            <a:endParaRPr lang="fr-FR" dirty="0" smtClean="0"/>
          </a:p>
          <a:p>
            <a:pPr algn="just">
              <a:buFont typeface="Wingdings" pitchFamily="2" charset="2"/>
              <a:buChar char="v"/>
            </a:pPr>
            <a:r>
              <a:rPr lang="x-none" smtClean="0"/>
              <a:t> </a:t>
            </a:r>
            <a:r>
              <a:rPr lang="fr-FR" dirty="0" smtClean="0"/>
              <a:t>E</a:t>
            </a:r>
            <a:r>
              <a:rPr lang="x-none" smtClean="0"/>
              <a:t>quipe de 2 à 4</a:t>
            </a:r>
            <a:r>
              <a:rPr lang="fr-FR" dirty="0" smtClean="0"/>
              <a:t> élèves encadrés par au moins 1 professeur</a:t>
            </a:r>
            <a:r>
              <a:rPr lang="x-none" smtClean="0"/>
              <a:t>.</a:t>
            </a:r>
            <a:endParaRPr lang="fr-FR" dirty="0" smtClean="0"/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Un produit ou un service commercialisable, vendable et viable.</a:t>
            </a:r>
          </a:p>
          <a:p>
            <a:pPr algn="just"/>
            <a:endParaRPr lang="fr-FR" dirty="0" smtClean="0"/>
          </a:p>
          <a:p>
            <a:pPr algn="just">
              <a:buFont typeface="Wingdings" pitchFamily="2" charset="2"/>
              <a:buChar char="v"/>
            </a:pP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60017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833264"/>
          </a:xfrm>
        </p:spPr>
        <p:txBody>
          <a:bodyPr anchor="t">
            <a:noAutofit/>
          </a:bodyPr>
          <a:lstStyle/>
          <a:p>
            <a:r>
              <a:rPr lang="fr-FR" sz="3200" dirty="0"/>
              <a:t>Public concerné</a:t>
            </a:r>
            <a:br>
              <a:rPr lang="fr-FR" sz="3200" dirty="0"/>
            </a:br>
            <a:r>
              <a:rPr lang="fr-FR" sz="3200" dirty="0"/>
              <a:t>par le concours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19872" y="3331698"/>
            <a:ext cx="4352528" cy="3097698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dirty="0" smtClean="0"/>
              <a:t>Collège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dirty="0" smtClean="0"/>
              <a:t>Lycée</a:t>
            </a:r>
            <a:endParaRPr lang="fr-FR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dirty="0" smtClean="0"/>
              <a:t>SEP</a:t>
            </a:r>
            <a:endParaRPr lang="fr-FR" dirty="0"/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dirty="0"/>
              <a:t>Sup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1753568" cy="175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928670"/>
            <a:ext cx="8229600" cy="771516"/>
          </a:xfrm>
        </p:spPr>
        <p:txBody>
          <a:bodyPr>
            <a:noAutofit/>
          </a:bodyPr>
          <a:lstStyle/>
          <a:p>
            <a:r>
              <a:rPr lang="fr-FR" sz="3200" dirty="0" smtClean="0"/>
              <a:t>calendrier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8765"/>
              </p:ext>
            </p:extLst>
          </p:nvPr>
        </p:nvGraphicFramePr>
        <p:xfrm>
          <a:off x="179512" y="2492896"/>
          <a:ext cx="8678198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6070"/>
                <a:gridCol w="1152128"/>
              </a:tblGrid>
              <a:tr h="26384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Activités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Dates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chemeClr val="bg1"/>
                          </a:solidFill>
                        </a:rPr>
                        <a:t>Inscription</a:t>
                      </a:r>
                      <a:r>
                        <a:rPr lang="fr-FR" sz="1600" baseline="0" dirty="0" smtClean="0">
                          <a:solidFill>
                            <a:schemeClr val="bg1"/>
                          </a:solidFill>
                        </a:rPr>
                        <a:t> au concours auprès de Mme FOUILHOUX (</a:t>
                      </a:r>
                      <a:r>
                        <a:rPr lang="fr-FR" sz="1600" b="1" baseline="0" dirty="0" smtClean="0">
                          <a:solidFill>
                            <a:schemeClr val="bg1"/>
                          </a:solidFill>
                          <a:hlinkClick r:id="rId2"/>
                        </a:rPr>
                        <a:t>aline.fouilhoux@laposte.net</a:t>
                      </a:r>
                      <a:r>
                        <a:rPr lang="fr-FR" sz="1600" baseline="0" dirty="0" smtClean="0">
                          <a:solidFill>
                            <a:schemeClr val="bg1"/>
                          </a:solidFill>
                        </a:rPr>
                        <a:t>). Précisez le nom des élèves + classe(s) + e-mails + Nom du professeur référent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Jusqu’au 02/04/16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Remise de la fiche descriptive au jury</a:t>
                      </a:r>
                      <a:endParaRPr lang="fr-FR" sz="16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09/04/16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Soutenance du projet devant le jury (selon un planning qui sera affiché) – 5 mn de présentation +</a:t>
                      </a:r>
                      <a:r>
                        <a:rPr lang="fr-FR" sz="1600" baseline="0" dirty="0" smtClean="0"/>
                        <a:t> 10 mn d’entretien</a:t>
                      </a:r>
                      <a:endParaRPr lang="fr-FR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Délibération du jury</a:t>
                      </a:r>
                      <a:endParaRPr lang="fr-FR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Remise des récompenses</a:t>
                      </a:r>
                      <a:endParaRPr lang="fr-FR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049" y="188640"/>
            <a:ext cx="2323260" cy="1665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0" y="214290"/>
            <a:ext cx="8229600" cy="2571768"/>
          </a:xfrm>
        </p:spPr>
        <p:txBody>
          <a:bodyPr anchor="t">
            <a:normAutofit/>
          </a:bodyPr>
          <a:lstStyle/>
          <a:p>
            <a:r>
              <a:rPr lang="fr-FR" sz="4000" dirty="0" smtClean="0"/>
              <a:t>Membres du jury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556792"/>
            <a:ext cx="8143932" cy="252028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fr-FR" dirty="0" smtClean="0"/>
              <a:t>  1 </a:t>
            </a:r>
            <a:r>
              <a:rPr lang="fr-FR" dirty="0"/>
              <a:t>membre de la Direction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 1 </a:t>
            </a:r>
            <a:r>
              <a:rPr lang="fr-FR" dirty="0"/>
              <a:t>élève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 smtClean="0"/>
              <a:t>  1 </a:t>
            </a:r>
            <a:r>
              <a:rPr lang="fr-FR" dirty="0"/>
              <a:t>parent d’élève</a:t>
            </a:r>
          </a:p>
          <a:p>
            <a:pPr algn="just">
              <a:buFont typeface="Wingdings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 2 professeurs (1 de Gestion – 1 de STI)</a:t>
            </a:r>
            <a:endParaRPr lang="fr-FR" dirty="0"/>
          </a:p>
          <a:p>
            <a:pPr algn="just">
              <a:buFont typeface="Wingdings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 2 professionnels (Mrs HIESSE et TIREL).</a:t>
            </a:r>
            <a:endParaRPr lang="fr-FR" dirty="0"/>
          </a:p>
          <a:p>
            <a:pPr algn="just"/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93096"/>
            <a:ext cx="38290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RÉCOMPENSES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692896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prix : Fabrication et commercialisation du produit + Un </a:t>
            </a:r>
            <a:r>
              <a:rPr lang="fr-FR" dirty="0"/>
              <a:t>bon d’achat de 300€</a:t>
            </a:r>
            <a:r>
              <a:rPr lang="fr-FR" dirty="0" smtClean="0"/>
              <a:t>*</a:t>
            </a:r>
          </a:p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prix : Un bon d’achat de 200€*</a:t>
            </a:r>
          </a:p>
          <a:p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prix : Un bon d’achat de 100€*</a:t>
            </a:r>
          </a:p>
          <a:p>
            <a:pPr marL="137160" indent="0">
              <a:buNone/>
            </a:pPr>
            <a:endParaRPr lang="fr-FR" dirty="0"/>
          </a:p>
          <a:p>
            <a:pPr marL="137160" indent="0">
              <a:buNone/>
            </a:pPr>
            <a:r>
              <a:rPr lang="fr-FR" dirty="0" smtClean="0"/>
              <a:t>* chez </a:t>
            </a:r>
            <a:r>
              <a:rPr lang="fr-FR" dirty="0"/>
              <a:t>Agora</a:t>
            </a:r>
            <a:endParaRPr lang="fr-FR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3"/>
            <a:ext cx="201622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276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spcBef>
                <a:spcPct val="0"/>
              </a:spcBef>
              <a:buNone/>
            </a:pPr>
            <a:endParaRPr lang="fr-FR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829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498</TotalTime>
  <Words>334</Words>
  <Application>Microsoft Office PowerPoint</Application>
  <PresentationFormat>Affichage à l'écran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Concours t’c@p entreprise</vt:lpstr>
      <vt:lpstr>PRÉSENTATION DU PROJET GLOBAL</vt:lpstr>
      <vt:lpstr>PRÉSENTATION DU CONCOURS</vt:lpstr>
      <vt:lpstr>Présentation du cahier des charges du Concours « T C@P’-ENTREPRISE »</vt:lpstr>
      <vt:lpstr>Public concerné par le concours</vt:lpstr>
      <vt:lpstr>calendrier</vt:lpstr>
      <vt:lpstr>Membres du jury</vt:lpstr>
      <vt:lpstr>RÉCOMPENSES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afouilho</dc:creator>
  <cp:lastModifiedBy>Mélodie RAMANISUM</cp:lastModifiedBy>
  <cp:revision>44</cp:revision>
  <dcterms:created xsi:type="dcterms:W3CDTF">2015-11-17T05:34:25Z</dcterms:created>
  <dcterms:modified xsi:type="dcterms:W3CDTF">2016-02-16T06:20:32Z</dcterms:modified>
</cp:coreProperties>
</file>